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2" r:id="rId3"/>
    <p:sldId id="261" r:id="rId4"/>
    <p:sldId id="280" r:id="rId5"/>
    <p:sldId id="281" r:id="rId6"/>
    <p:sldId id="27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7" autoAdjust="0"/>
    <p:restoredTop sz="94660"/>
  </p:normalViewPr>
  <p:slideViewPr>
    <p:cSldViewPr snapToGrid="0">
      <p:cViewPr varScale="1">
        <p:scale>
          <a:sx n="82" d="100"/>
          <a:sy n="82" d="100"/>
        </p:scale>
        <p:origin x="1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49D59-8C7E-640B-9BE3-CF07E5C90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37A3B0-765C-E84C-CD16-D9FA980F2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152C0-153F-53DC-BF38-884A3421F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C844A-AA3D-D062-17BB-141C0C13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41C6B-C7A3-EBDB-314C-4D07AFA69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2164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B3BDF-9FA9-7207-5B59-9C4485C21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DBF6CE-092C-80D0-1EA6-7834DE599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0A950-4E41-6F97-4FE8-3BBBAD6CC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6C212-5D4D-4CCE-09DD-6DD8682A1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433E7-4C4A-80C1-65F8-F3D21826A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7884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8DD21D-B837-947D-A7C9-29AAF4F5DF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7CFB65-7136-F172-A44F-E0AA3FF48F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89D6B-CE95-A721-F665-D0035DEDF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E00FC-DDCE-259D-8994-A46C3016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94E06-C00D-BA9E-F99E-E91FA00B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257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F8E1E-CD42-EC92-9A7E-7FDD98F9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F4D96-E79D-5EF1-DE6E-58599CFE6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1672F-8A9B-10DC-4657-BD09BB103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8ECEC-4400-845C-01CA-5C8F05D64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22EFD-3D13-B601-D10C-46308044A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1174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7D18D-28DA-F300-399F-2F389FAF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26F4C6-4AEA-0F91-986D-79E8AB12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CEF65-075D-D870-3283-4EC1FE64F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F8259-A2C8-67A3-4AB9-FA17B912B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27A08-FAC3-68BA-483B-958738227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0371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E4128-ED4E-654D-2432-7CE6B82A8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C79B5-8627-DDCD-DDC8-794830763E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69B55-140A-D75A-D61C-3E15BD116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DA1780-8972-B986-A54A-239B977D0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B354A-FF8C-E542-2301-7F5CCB96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0AE4B-EE61-DF69-0736-6369FE3AC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8998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AF29-6B99-FD25-7D0E-0443C47B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DE938-7EBA-E0F9-10CF-2A6F64B8B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D7ACCA-0498-BDBB-1D8D-62A0E21E2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C182E5-49E6-B1C0-53B7-1EF0D43770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A908A1-DC85-8BEC-FF0F-9CAC7F1A49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9318C8-419A-AB29-0C46-2D91EA2F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35F30D-BBA3-6CE2-BC1D-89B69C6DF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A5F37D-147F-0E73-FE65-FEB8B41CF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159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25B33-B39C-A577-30FB-73D05B729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0873C0-6A93-341E-3B84-D9DAF551D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36F6AD-18FE-C612-042E-D34F07DC4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76BA0-8365-22A1-0327-6F95EAF3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596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809491-E9B8-7E41-50FD-D5AAAB66A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3D827-195D-0994-14FF-2EED60011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7A37A2-5F0C-21F4-4C84-31EFB4C79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353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91076-A6C1-A2DC-F3E7-BDD6C3D36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21C85-765E-C42A-09AB-DECC0C11A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827A72-0483-E10F-9B34-CBC3E79934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AF621-9285-AAD9-C289-421BDB9C8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1D049F-5999-D90B-D648-65C95CC3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53740-C3CD-8458-5DE2-DC64E8242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585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5B7C8-45C0-923B-286F-00A7CDFDA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4B0CD2-B727-97F3-F5EB-B3DE05274A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F7ABD3-A190-0099-53EA-F139708F31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06260-A850-347E-5E0A-88943AA3E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E05FD-3D51-42FE-B9B7-8D713D006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89F90-FA64-E873-6A42-19AE1E90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076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58919D-2751-6079-485E-CC358EC70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A516C-1690-990E-0F62-4B7E1C6F2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16DC4-0CF1-6A6E-4972-DE58B7D0EE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EFF26-0690-4E23-B561-94C3A6986D70}" type="datetimeFigureOut">
              <a:rPr lang="en-IN" smtClean="0"/>
              <a:t>26-08-2024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856B7-9F61-89BA-A6DC-5EFB41C071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1598A-F43D-94CA-7A41-038114F35E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F07E9-DD8B-4419-8373-BA9C79311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735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73E21-E1C3-2AB5-B20B-FCB9C1B70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88" y="1641752"/>
            <a:ext cx="3527425" cy="4366936"/>
          </a:xfrm>
        </p:spPr>
        <p:txBody>
          <a:bodyPr anchor="t">
            <a:normAutofit/>
          </a:bodyPr>
          <a:lstStyle/>
          <a:p>
            <a:r>
              <a:rPr lang="en-US" sz="4000" dirty="0"/>
              <a:t>f</a:t>
            </a:r>
            <a:endParaRPr lang="en-IN" sz="4000" dirty="0"/>
          </a:p>
        </p:txBody>
      </p:sp>
      <p:pic>
        <p:nvPicPr>
          <p:cNvPr id="7" name="Content Placeholder 6" descr="A diagram of a network">
            <a:extLst>
              <a:ext uri="{FF2B5EF4-FFF2-40B4-BE49-F238E27FC236}">
                <a16:creationId xmlns:a16="http://schemas.microsoft.com/office/drawing/2014/main" id="{F8A8931D-0015-1345-46D5-4A67BD3A6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150"/>
            <a:ext cx="12192000" cy="6891149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575F7E-E7F5-BEC9-D937-DEE791EA84D8}"/>
              </a:ext>
            </a:extLst>
          </p:cNvPr>
          <p:cNvSpPr txBox="1"/>
          <p:nvPr/>
        </p:nvSpPr>
        <p:spPr>
          <a:xfrm>
            <a:off x="6134894" y="4287416"/>
            <a:ext cx="6238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Vikas Bhat</a:t>
            </a: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1355A-EB67-666A-91E0-E1CEAD04EB86}"/>
              </a:ext>
            </a:extLst>
          </p:cNvPr>
          <p:cNvSpPr txBox="1"/>
          <p:nvPr/>
        </p:nvSpPr>
        <p:spPr>
          <a:xfrm>
            <a:off x="2183689" y="265677"/>
            <a:ext cx="83811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 Project Management &amp; Data Visualization 				Explained.</a:t>
            </a:r>
            <a:endParaRPr lang="en-IN" sz="2800" dirty="0">
              <a:latin typeface="Aharoni" panose="02010803020104030203" pitchFamily="2" charset="-79"/>
              <a:ea typeface="ADLaM Display" panose="020F0502020204030204" pitchFamily="2" charset="0"/>
              <a:cs typeface="Aharoni" panose="02010803020104030203" pitchFamily="2" charset="-79"/>
            </a:endParaRPr>
          </a:p>
          <a:p>
            <a:endParaRPr lang="en-IN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2BE4B1-F6B6-2CCB-8945-61EB5C80275F}"/>
              </a:ext>
            </a:extLst>
          </p:cNvPr>
          <p:cNvSpPr txBox="1"/>
          <p:nvPr/>
        </p:nvSpPr>
        <p:spPr>
          <a:xfrm>
            <a:off x="5801985" y="2270983"/>
            <a:ext cx="6238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Tushar </a:t>
            </a:r>
            <a:r>
              <a:rPr lang="en-US" dirty="0" err="1">
                <a:latin typeface="Aharoni" panose="02010803020104030203" pitchFamily="2" charset="-79"/>
                <a:cs typeface="Aharoni" panose="02010803020104030203" pitchFamily="2" charset="-79"/>
              </a:rPr>
              <a:t>Sugandhi</a:t>
            </a: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9A6BC8-2117-FB95-096B-FABF7C97152C}"/>
              </a:ext>
            </a:extLst>
          </p:cNvPr>
          <p:cNvSpPr txBox="1"/>
          <p:nvPr/>
        </p:nvSpPr>
        <p:spPr>
          <a:xfrm>
            <a:off x="5651501" y="3301345"/>
            <a:ext cx="6238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Aneesh Sai </a:t>
            </a:r>
            <a:r>
              <a:rPr lang="en-US" dirty="0" err="1">
                <a:latin typeface="Aharoni" panose="02010803020104030203" pitchFamily="2" charset="-79"/>
                <a:cs typeface="Aharoni" panose="02010803020104030203" pitchFamily="2" charset="-79"/>
              </a:rPr>
              <a:t>Praneeth</a:t>
            </a: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95577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FEF463D-EE6B-46FF-B7C7-74B09A96C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1A27B3A-460C-4100-99B5-817F25979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9" y="1498602"/>
            <a:ext cx="4403345" cy="3940174"/>
            <a:chOff x="827089" y="1498602"/>
            <a:chExt cx="4403345" cy="3940174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5450488-7F33-43E4-B4DA-CAB50A1CC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E5154B2-BEF9-4C08-B6B1-9DED9F17C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bg1">
                <a:alpha val="86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EFF1DC-9F15-E83B-27ED-97A12DCB6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127" y="2023558"/>
            <a:ext cx="3521265" cy="2491292"/>
          </a:xfrm>
        </p:spPr>
        <p:txBody>
          <a:bodyPr anchor="t">
            <a:normAutofit/>
          </a:bodyPr>
          <a:lstStyle/>
          <a:p>
            <a:endParaRPr lang="en-IN" sz="40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B5ED20-499B-41E7-95BE-8BBD31314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5A51D22-76EA-4C70-B5C9-ED3946924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0025F4-426F-21F8-06AF-EA142081C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3893" y="2225367"/>
            <a:ext cx="5774094" cy="4351338"/>
          </a:xfrm>
        </p:spPr>
        <p:txBody>
          <a:bodyPr>
            <a:normAutofit/>
          </a:bodyPr>
          <a:lstStyle/>
          <a:p>
            <a:pPr algn="l"/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On a very basic level, project management includes the </a:t>
            </a:r>
            <a:r>
              <a:rPr lang="en-US" sz="2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planning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US" sz="2200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initiation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US" sz="2200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execution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US" sz="2200" dirty="0">
                <a:solidFill>
                  <a:srgbClr val="92D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monitoring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, and closing of a </a:t>
            </a:r>
            <a:r>
              <a:rPr lang="en-US" sz="2200" dirty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project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algn="l"/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Project management is used </a:t>
            </a:r>
            <a:r>
              <a:rPr lang="en-US" sz="2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across industries 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and is an important part of the success of </a:t>
            </a:r>
            <a:r>
              <a:rPr lang="en-US" sz="2200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construction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US" sz="2200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engineering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, and </a:t>
            </a:r>
            <a:r>
              <a:rPr lang="en-US" sz="2200" dirty="0">
                <a:solidFill>
                  <a:schemeClr val="accent5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IT companies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algn="l"/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Project management uses a type of </a:t>
            </a:r>
            <a:r>
              <a:rPr lang="en-US" sz="2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triage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 process to keep everything moving </a:t>
            </a:r>
            <a:r>
              <a:rPr lang="en-US" sz="2200" dirty="0">
                <a:solidFill>
                  <a:srgbClr val="0070C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smoothly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, on </a:t>
            </a:r>
            <a:r>
              <a:rPr lang="en-US" sz="2200" dirty="0">
                <a:solidFill>
                  <a:srgbClr val="0070C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, and on </a:t>
            </a:r>
            <a:r>
              <a:rPr lang="en-US" sz="22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budget</a:t>
            </a:r>
            <a:r>
              <a:rPr lang="en-US" sz="2200" dirty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A325A0-CD4B-F755-B008-B36691B0596D}"/>
              </a:ext>
            </a:extLst>
          </p:cNvPr>
          <p:cNvSpPr txBox="1"/>
          <p:nvPr/>
        </p:nvSpPr>
        <p:spPr>
          <a:xfrm>
            <a:off x="1906302" y="304800"/>
            <a:ext cx="104846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What is the concept of Project Management?</a:t>
            </a:r>
            <a:endParaRPr lang="en-IN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C1DC8-1FF0-3E14-A286-A66AB8291C16}"/>
              </a:ext>
            </a:extLst>
          </p:cNvPr>
          <p:cNvSpPr txBox="1"/>
          <p:nvPr/>
        </p:nvSpPr>
        <p:spPr>
          <a:xfrm>
            <a:off x="5781821" y="1065430"/>
            <a:ext cx="60780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chemeClr val="tx1">
                    <a:lumMod val="95000"/>
                  </a:schemeClr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“A goal without a timeline is just a dream.” </a:t>
            </a:r>
          </a:p>
          <a:p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			</a:t>
            </a:r>
            <a:r>
              <a:rPr lang="en-US" sz="2000" b="0" i="0" dirty="0">
                <a:solidFill>
                  <a:schemeClr val="tx1">
                    <a:lumMod val="95000"/>
                  </a:schemeClr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– Robert Herjavec</a:t>
            </a:r>
            <a:r>
              <a:rPr lang="en-US" sz="2800" b="0" i="0" dirty="0">
                <a:solidFill>
                  <a:schemeClr val="tx1">
                    <a:lumMod val="95000"/>
                  </a:schemeClr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  <a:endParaRPr lang="en-IN" sz="2800" dirty="0">
              <a:solidFill>
                <a:schemeClr val="tx1">
                  <a:lumMod val="9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42E7C8-3847-A7B7-B02C-AAA1A195BB15}"/>
              </a:ext>
            </a:extLst>
          </p:cNvPr>
          <p:cNvSpPr txBox="1"/>
          <p:nvPr/>
        </p:nvSpPr>
        <p:spPr>
          <a:xfrm>
            <a:off x="5772857" y="171176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tx1">
                    <a:lumMod val="95000"/>
                  </a:schemeClr>
                </a:solidFill>
                <a:effectLst/>
                <a:latin typeface="Google Sans"/>
              </a:rPr>
              <a:t>_________________________________________________</a:t>
            </a:r>
            <a:endParaRPr lang="en-IN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25" name="Picture 24" descr="A paper with a diagram and pencils&#10;&#10;Description automatically generated">
            <a:extLst>
              <a:ext uri="{FF2B5EF4-FFF2-40B4-BE49-F238E27FC236}">
                <a16:creationId xmlns:a16="http://schemas.microsoft.com/office/drawing/2014/main" id="{8F2FA7CC-C9AB-48EF-0546-93DDCCD227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988" y="1711761"/>
            <a:ext cx="3703542" cy="264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999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aphic 38">
            <a:extLst>
              <a:ext uri="{FF2B5EF4-FFF2-40B4-BE49-F238E27FC236}">
                <a16:creationId xmlns:a16="http://schemas.microsoft.com/office/drawing/2014/main" id="{1E8369D0-2C3B-4E27-AC6C-A246AC28C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D5586F-4573-4C57-9793-1EBFDC89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EED35EF-93A0-4921-941C-ECC67AE2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" name="Graphic 4">
            <a:extLst>
              <a:ext uri="{FF2B5EF4-FFF2-40B4-BE49-F238E27FC236}">
                <a16:creationId xmlns:a16="http://schemas.microsoft.com/office/drawing/2014/main" id="{C6F74901-2A71-43C3-837C-27CCD6B6D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37426" y="2203010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92DF49A-063A-4F60-BE30-D26826492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0DCBBE0-7DEE-43ED-BEE3-ABB179CFC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9FE8DF-D1B2-4074-9BDF-C458EA012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1C143B5-6E24-417D-A035-65747A8E9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31ED8C-8819-4FFB-BF3C-FDA6A90D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A39574D-5ECC-4A94-9CB6-646D90DA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A73D6F7-977D-4026-8F68-CA63C162C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6348370-4FD9-4A99-BB05-944D5B0B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146D46-43DB-4487-A191-0970511C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17B7142-9D64-4D34-B23C-9471326A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8EB71CD-AB26-440E-A0D5-E1081DB5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4423BD2-7458-4680-AF49-5013C9D30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547DC8-8B87-4446-9CC9-65AF04A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EC11F68A-CC71-4196-BBF3-20CDCD75D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85F9950-F10E-4E64-962B-F7034578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87DC37-4563-1188-4385-AB8BB0BCD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1317" y="402626"/>
            <a:ext cx="6380023" cy="57500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r>
              <a:rPr lang="en-US" sz="1700" dirty="0">
                <a:solidFill>
                  <a:schemeClr val="bg1">
                    <a:lumMod val="9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  “Measure the most you can and show the least you can.” 				           – </a:t>
            </a:r>
            <a:r>
              <a:rPr lang="en-US" sz="1700" dirty="0" err="1">
                <a:solidFill>
                  <a:schemeClr val="bg1">
                    <a:lumMod val="9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Danique</a:t>
            </a:r>
            <a:r>
              <a:rPr lang="en-US" sz="1700" dirty="0">
                <a:solidFill>
                  <a:schemeClr val="bg1">
                    <a:lumMod val="9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1700" dirty="0" err="1">
                <a:solidFill>
                  <a:schemeClr val="bg1">
                    <a:lumMod val="9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Roefs</a:t>
            </a:r>
            <a:endParaRPr lang="en-US" sz="1700" b="0" i="0" dirty="0">
              <a:solidFill>
                <a:schemeClr val="bg1">
                  <a:lumMod val="95000"/>
                </a:schemeClr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US" sz="1700" u="sng" dirty="0">
              <a:solidFill>
                <a:schemeClr val="bg1">
                  <a:lumMod val="9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US" sz="1700" u="sng" dirty="0">
              <a:solidFill>
                <a:schemeClr val="bg1">
                  <a:lumMod val="9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visualization is the representation of </a:t>
            </a:r>
            <a:r>
              <a:rPr lang="en-US" sz="20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through use of </a:t>
            </a:r>
            <a:r>
              <a:rPr lang="en-US" sz="2000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common graphics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such as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charts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US" sz="2000" dirty="0">
                <a:solidFill>
                  <a:srgbClr val="0070C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plots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US" sz="2000" dirty="0">
                <a:solidFill>
                  <a:srgbClr val="92D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infographics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and even </a:t>
            </a:r>
            <a:r>
              <a:rPr lang="en-US" sz="2000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animations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Types of Data Visualization Tools include: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	 </a:t>
            </a:r>
            <a:r>
              <a:rPr lang="en-US" sz="2000" dirty="0">
                <a:solidFill>
                  <a:srgbClr val="7030A0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Tables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	 </a:t>
            </a:r>
            <a:r>
              <a:rPr lang="en-US" sz="2000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Histograms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	 </a:t>
            </a:r>
            <a:r>
              <a:rPr lang="en-US" sz="2000" dirty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Scatter Plots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	 </a:t>
            </a:r>
            <a:r>
              <a:rPr lang="en-US" sz="20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Heat Maps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   and lots more…</a:t>
            </a:r>
          </a:p>
          <a:p>
            <a:endParaRPr lang="en-IN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B6FF64-3C1C-E894-C1F9-64D28BF1A3FF}"/>
              </a:ext>
            </a:extLst>
          </p:cNvPr>
          <p:cNvSpPr txBox="1"/>
          <p:nvPr/>
        </p:nvSpPr>
        <p:spPr>
          <a:xfrm>
            <a:off x="3037184" y="221307"/>
            <a:ext cx="6587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What about Data Visualization </a:t>
            </a:r>
            <a:r>
              <a:rPr lang="en-U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!?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FF0102-B5BE-779C-CEB6-391A1D1D12A8}"/>
              </a:ext>
            </a:extLst>
          </p:cNvPr>
          <p:cNvSpPr txBox="1"/>
          <p:nvPr/>
        </p:nvSpPr>
        <p:spPr>
          <a:xfrm>
            <a:off x="6092181" y="1665141"/>
            <a:ext cx="6587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Google Sans"/>
              </a:rPr>
              <a:t>_________________________________________________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6" name="Picture 5" descr="A diagram of data visualization">
            <a:extLst>
              <a:ext uri="{FF2B5EF4-FFF2-40B4-BE49-F238E27FC236}">
                <a16:creationId xmlns:a16="http://schemas.microsoft.com/office/drawing/2014/main" id="{543471CA-AB3A-C96E-BFCA-7A9CD1375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62" y="1561401"/>
            <a:ext cx="5284849" cy="382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27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73E21-E1C3-2AB5-B20B-FCB9C1B70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88" y="1641752"/>
            <a:ext cx="3527425" cy="4366936"/>
          </a:xfrm>
        </p:spPr>
        <p:txBody>
          <a:bodyPr anchor="t">
            <a:normAutofit/>
          </a:bodyPr>
          <a:lstStyle/>
          <a:p>
            <a:endParaRPr lang="en-IN" sz="4000"/>
          </a:p>
        </p:txBody>
      </p:sp>
      <p:pic>
        <p:nvPicPr>
          <p:cNvPr id="5" name="stitch-video">
            <a:hlinkClick r:id="" action="ppaction://media"/>
            <a:extLst>
              <a:ext uri="{FF2B5EF4-FFF2-40B4-BE49-F238E27FC236}">
                <a16:creationId xmlns:a16="http://schemas.microsoft.com/office/drawing/2014/main" id="{26A3FDE9-B57A-D81B-FCE0-33EF611B1E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949" y="1180619"/>
            <a:ext cx="10181863" cy="492136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75F999-C0CE-7F85-02AD-D02B93BF4FA9}"/>
              </a:ext>
            </a:extLst>
          </p:cNvPr>
          <p:cNvSpPr txBox="1"/>
          <p:nvPr/>
        </p:nvSpPr>
        <p:spPr>
          <a:xfrm>
            <a:off x="3921889" y="207665"/>
            <a:ext cx="104041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How does it Work ?</a:t>
            </a:r>
            <a:endParaRPr lang="en-IN" sz="4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2427316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75F999-C0CE-7F85-02AD-D02B93BF4FA9}"/>
              </a:ext>
            </a:extLst>
          </p:cNvPr>
          <p:cNvSpPr txBox="1"/>
          <p:nvPr/>
        </p:nvSpPr>
        <p:spPr>
          <a:xfrm>
            <a:off x="2822294" y="207665"/>
            <a:ext cx="104041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latin typeface="Aharoni" panose="02010803020104030203" pitchFamily="2" charset="-79"/>
                <a:cs typeface="Aharoni" panose="02010803020104030203" pitchFamily="2" charset="-79"/>
              </a:rPr>
              <a:t>  New Improvements in Mind…</a:t>
            </a:r>
            <a:endParaRPr lang="en-IN" sz="4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Picture 5" descr="A computer screen shot of a program">
            <a:extLst>
              <a:ext uri="{FF2B5EF4-FFF2-40B4-BE49-F238E27FC236}">
                <a16:creationId xmlns:a16="http://schemas.microsoft.com/office/drawing/2014/main" id="{58251FAE-02E9-D0A8-9733-40FDC6B75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463" y="1449726"/>
            <a:ext cx="4486030" cy="42157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9F8AA0-3F52-B0DB-676E-49BB523CE368}"/>
              </a:ext>
            </a:extLst>
          </p:cNvPr>
          <p:cNvSpPr txBox="1"/>
          <p:nvPr/>
        </p:nvSpPr>
        <p:spPr>
          <a:xfrm>
            <a:off x="202920" y="1449726"/>
            <a:ext cx="69265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à"/>
            </a:pPr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Real-Time communication b/w employees using SOCKETS through UDP Network.</a:t>
            </a:r>
          </a:p>
          <a:p>
            <a:pPr marL="457200" indent="-457200">
              <a:buFont typeface="Wingdings" panose="05000000000000000000" pitchFamily="2" charset="2"/>
              <a:buChar char="à"/>
            </a:pPr>
            <a:endParaRPr lang="en-US" sz="2400" dirty="0">
              <a:latin typeface="Aharoni" panose="02010803020104030203" pitchFamily="2" charset="-79"/>
              <a:cs typeface="Aharoni" panose="02010803020104030203" pitchFamily="2" charset="-79"/>
              <a:sym typeface="Wingdings" panose="05000000000000000000" pitchFamily="2" charset="2"/>
            </a:endParaRPr>
          </a:p>
          <a:p>
            <a:pPr marL="457200" indent="-457200">
              <a:buFont typeface="Wingdings" panose="05000000000000000000" pitchFamily="2" charset="2"/>
              <a:buChar char="à"/>
            </a:pPr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Live Progress indicator of existing sessions, projects &amp; company/organization resources through various indicators.</a:t>
            </a:r>
          </a:p>
          <a:p>
            <a:pPr marL="457200" indent="-457200">
              <a:buFont typeface="Wingdings" panose="05000000000000000000" pitchFamily="2" charset="2"/>
              <a:buChar char="à"/>
            </a:pPr>
            <a:endParaRPr lang="en-US" sz="2400" dirty="0">
              <a:latin typeface="Aharoni" panose="02010803020104030203" pitchFamily="2" charset="-79"/>
              <a:cs typeface="Aharoni" panose="02010803020104030203" pitchFamily="2" charset="-79"/>
              <a:sym typeface="Wingdings" panose="05000000000000000000" pitchFamily="2" charset="2"/>
            </a:endParaRPr>
          </a:p>
          <a:p>
            <a:pPr marL="457200" indent="-457200">
              <a:buFont typeface="Wingdings" panose="05000000000000000000" pitchFamily="2" charset="2"/>
              <a:buChar char="à"/>
            </a:pPr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Dynamic thought process when implementing new concepts as-per latest technological trends.</a:t>
            </a:r>
          </a:p>
          <a:p>
            <a:pPr marL="457200" indent="-457200">
              <a:buFont typeface="Wingdings" panose="05000000000000000000" pitchFamily="2" charset="2"/>
              <a:buChar char="à"/>
            </a:pPr>
            <a:endParaRPr lang="en-US" sz="2400" dirty="0">
              <a:latin typeface="Aharoni" panose="02010803020104030203" pitchFamily="2" charset="-79"/>
              <a:cs typeface="Aharoni" panose="02010803020104030203" pitchFamily="2" charset="-79"/>
              <a:sym typeface="Wingdings" panose="05000000000000000000" pitchFamily="2" charset="2"/>
            </a:endParaRPr>
          </a:p>
          <a:p>
            <a:pPr marL="457200" indent="-457200">
              <a:buFont typeface="Wingdings" panose="05000000000000000000" pitchFamily="2" charset="2"/>
              <a:buChar char="à"/>
            </a:pPr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Improvements in UI/UX.</a:t>
            </a: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529239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73E21-E1C3-2AB5-B20B-FCB9C1B70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88" y="1641752"/>
            <a:ext cx="3527425" cy="4366936"/>
          </a:xfrm>
        </p:spPr>
        <p:txBody>
          <a:bodyPr anchor="t">
            <a:normAutofit/>
          </a:bodyPr>
          <a:lstStyle/>
          <a:p>
            <a:endParaRPr lang="en-IN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75F999-C0CE-7F85-02AD-D02B93BF4FA9}"/>
              </a:ext>
            </a:extLst>
          </p:cNvPr>
          <p:cNvSpPr txBox="1"/>
          <p:nvPr/>
        </p:nvSpPr>
        <p:spPr>
          <a:xfrm>
            <a:off x="3958952" y="856526"/>
            <a:ext cx="69615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Thank You !!!!!!!!!!!!!</a:t>
            </a:r>
            <a:endParaRPr lang="en-IN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1" name="Picture 10" descr="A statue of a person pointing at the camera&#10;&#10;Description automatically generated">
            <a:extLst>
              <a:ext uri="{FF2B5EF4-FFF2-40B4-BE49-F238E27FC236}">
                <a16:creationId xmlns:a16="http://schemas.microsoft.com/office/drawing/2014/main" id="{411711D7-B6AC-2C7C-B69E-8E57B4E08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25" y="2543072"/>
            <a:ext cx="2943434" cy="2564296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FFC45A-688C-1FE3-C9C2-260D3F395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0992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254</Words>
  <Application>Microsoft Office PowerPoint</Application>
  <PresentationFormat>Widescreen</PresentationFormat>
  <Paragraphs>37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Aharoni</vt:lpstr>
      <vt:lpstr>Arial</vt:lpstr>
      <vt:lpstr>Calibri</vt:lpstr>
      <vt:lpstr>Calibri Light</vt:lpstr>
      <vt:lpstr>Google Sans</vt:lpstr>
      <vt:lpstr>Wingdings</vt:lpstr>
      <vt:lpstr>Office Theme</vt:lpstr>
      <vt:lpstr>f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aneeshsaipraneeth@outlook.com</dc:creator>
  <cp:lastModifiedBy>aneeshsaipraneeth@outlook.com</cp:lastModifiedBy>
  <cp:revision>49</cp:revision>
  <dcterms:created xsi:type="dcterms:W3CDTF">2023-12-06T13:40:33Z</dcterms:created>
  <dcterms:modified xsi:type="dcterms:W3CDTF">2024-08-26T12:00:11Z</dcterms:modified>
</cp:coreProperties>
</file>

<file path=docProps/thumbnail.jpeg>
</file>